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4" r:id="rId4"/>
    <p:sldMasterId id="2147483756" r:id="rId5"/>
  </p:sldMasterIdLst>
  <p:notesMasterIdLst>
    <p:notesMasterId r:id="rId21"/>
  </p:notesMasterIdLst>
  <p:sldIdLst>
    <p:sldId id="264" r:id="rId6"/>
    <p:sldId id="280" r:id="rId7"/>
    <p:sldId id="278" r:id="rId8"/>
    <p:sldId id="281" r:id="rId9"/>
    <p:sldId id="307" r:id="rId10"/>
    <p:sldId id="271" r:id="rId11"/>
    <p:sldId id="272" r:id="rId12"/>
    <p:sldId id="257" r:id="rId13"/>
    <p:sldId id="268" r:id="rId14"/>
    <p:sldId id="285" r:id="rId15"/>
    <p:sldId id="290" r:id="rId16"/>
    <p:sldId id="291" r:id="rId17"/>
    <p:sldId id="296" r:id="rId18"/>
    <p:sldId id="298" r:id="rId19"/>
    <p:sldId id="305" r:id="rId20"/>
  </p:sldIdLst>
  <p:sldSz cx="12192000" cy="6858000"/>
  <p:notesSz cx="6858000" cy="9144000"/>
  <p:defaultTextStyle>
    <a:defPPr>
      <a:defRPr lang="en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CFB3"/>
    <a:srgbClr val="50996F"/>
    <a:srgbClr val="9FD0AF"/>
    <a:srgbClr val="08B89D"/>
    <a:srgbClr val="FAC50D"/>
    <a:srgbClr val="78CAC0"/>
    <a:srgbClr val="003052"/>
    <a:srgbClr val="4C677F"/>
    <a:srgbClr val="004B7F"/>
    <a:srgbClr val="3D52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580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jandra Bize" userId="dac6be98-1599-4558-bf67-be2287fe1427" providerId="ADAL" clId="{CC10FC6F-D0A9-4F57-9709-1AAC6D282017}"/>
    <pc:docChg chg="undo custSel delSld modSld">
      <pc:chgData name="Alejandra Bize" userId="dac6be98-1599-4558-bf67-be2287fe1427" providerId="ADAL" clId="{CC10FC6F-D0A9-4F57-9709-1AAC6D282017}" dt="2025-09-18T08:25:16.115" v="105" actId="6549"/>
      <pc:docMkLst>
        <pc:docMk/>
      </pc:docMkLst>
      <pc:sldChg chg="addSp delSp modSp mod">
        <pc:chgData name="Alejandra Bize" userId="dac6be98-1599-4558-bf67-be2287fe1427" providerId="ADAL" clId="{CC10FC6F-D0A9-4F57-9709-1AAC6D282017}" dt="2025-09-18T08:22:24.341" v="42" actId="1036"/>
        <pc:sldMkLst>
          <pc:docMk/>
          <pc:sldMk cId="2984760426" sldId="257"/>
        </pc:sldMkLst>
        <pc:spChg chg="mod">
          <ac:chgData name="Alejandra Bize" userId="dac6be98-1599-4558-bf67-be2287fe1427" providerId="ADAL" clId="{CC10FC6F-D0A9-4F57-9709-1AAC6D282017}" dt="2025-09-18T08:22:24.341" v="42" actId="1036"/>
          <ac:spMkLst>
            <pc:docMk/>
            <pc:sldMk cId="2984760426" sldId="257"/>
            <ac:spMk id="17" creationId="{091AFD80-0D14-48FD-4676-43F87089102C}"/>
          </ac:spMkLst>
        </pc:spChg>
        <pc:picChg chg="del">
          <ac:chgData name="Alejandra Bize" userId="dac6be98-1599-4558-bf67-be2287fe1427" providerId="ADAL" clId="{CC10FC6F-D0A9-4F57-9709-1AAC6D282017}" dt="2025-09-18T08:22:03.613" v="30" actId="478"/>
          <ac:picMkLst>
            <pc:docMk/>
            <pc:sldMk cId="2984760426" sldId="257"/>
            <ac:picMk id="5" creationId="{122EE248-B997-A7B0-1772-9F80BD1928FD}"/>
          </ac:picMkLst>
        </pc:picChg>
        <pc:picChg chg="add mod ord modCrop">
          <ac:chgData name="Alejandra Bize" userId="dac6be98-1599-4558-bf67-be2287fe1427" providerId="ADAL" clId="{CC10FC6F-D0A9-4F57-9709-1AAC6D282017}" dt="2025-09-18T08:21:58.829" v="29" actId="167"/>
          <ac:picMkLst>
            <pc:docMk/>
            <pc:sldMk cId="2984760426" sldId="257"/>
            <ac:picMk id="6" creationId="{9395CD59-52B0-3640-08ED-41348824C156}"/>
          </ac:picMkLst>
        </pc:picChg>
      </pc:sldChg>
      <pc:sldChg chg="addSp delSp modSp mod">
        <pc:chgData name="Alejandra Bize" userId="dac6be98-1599-4558-bf67-be2287fe1427" providerId="ADAL" clId="{CC10FC6F-D0A9-4F57-9709-1AAC6D282017}" dt="2025-09-18T08:25:16.115" v="105" actId="6549"/>
        <pc:sldMkLst>
          <pc:docMk/>
          <pc:sldMk cId="698828547" sldId="268"/>
        </pc:sldMkLst>
        <pc:spChg chg="mod">
          <ac:chgData name="Alejandra Bize" userId="dac6be98-1599-4558-bf67-be2287fe1427" providerId="ADAL" clId="{CC10FC6F-D0A9-4F57-9709-1AAC6D282017}" dt="2025-09-18T08:25:16.115" v="105" actId="6549"/>
          <ac:spMkLst>
            <pc:docMk/>
            <pc:sldMk cId="698828547" sldId="268"/>
            <ac:spMk id="28" creationId="{82E90AC9-6BCB-CE5A-7335-4C4BA68B9CE6}"/>
          </ac:spMkLst>
        </pc:spChg>
        <pc:picChg chg="add del">
          <ac:chgData name="Alejandra Bize" userId="dac6be98-1599-4558-bf67-be2287fe1427" providerId="ADAL" clId="{CC10FC6F-D0A9-4F57-9709-1AAC6D282017}" dt="2025-09-18T08:24:53.816" v="59" actId="478"/>
          <ac:picMkLst>
            <pc:docMk/>
            <pc:sldMk cId="698828547" sldId="268"/>
            <ac:picMk id="2" creationId="{0E3B132B-A43E-0E40-EE45-E185D411AE18}"/>
          </ac:picMkLst>
        </pc:picChg>
        <pc:picChg chg="add mod ord modCrop">
          <ac:chgData name="Alejandra Bize" userId="dac6be98-1599-4558-bf67-be2287fe1427" providerId="ADAL" clId="{CC10FC6F-D0A9-4F57-9709-1AAC6D282017}" dt="2025-09-18T08:24:50.844" v="58" actId="167"/>
          <ac:picMkLst>
            <pc:docMk/>
            <pc:sldMk cId="698828547" sldId="268"/>
            <ac:picMk id="7" creationId="{B3D1E083-FCEF-0CE8-AB51-0B4B884D5F95}"/>
          </ac:picMkLst>
        </pc:picChg>
        <pc:picChg chg="ord">
          <ac:chgData name="Alejandra Bize" userId="dac6be98-1599-4558-bf67-be2287fe1427" providerId="ADAL" clId="{CC10FC6F-D0A9-4F57-9709-1AAC6D282017}" dt="2025-09-18T08:24:59.788" v="60" actId="167"/>
          <ac:picMkLst>
            <pc:docMk/>
            <pc:sldMk cId="698828547" sldId="268"/>
            <ac:picMk id="10" creationId="{48501739-8A00-7466-472E-9A3B6A34D5C8}"/>
          </ac:picMkLst>
        </pc:picChg>
      </pc:sldChg>
      <pc:sldChg chg="addSp delSp modSp mod">
        <pc:chgData name="Alejandra Bize" userId="dac6be98-1599-4558-bf67-be2287fe1427" providerId="ADAL" clId="{CC10FC6F-D0A9-4F57-9709-1AAC6D282017}" dt="2025-09-18T08:19:35.829" v="18" actId="255"/>
        <pc:sldMkLst>
          <pc:docMk/>
          <pc:sldMk cId="1356833061" sldId="272"/>
        </pc:sldMkLst>
        <pc:spChg chg="del mod">
          <ac:chgData name="Alejandra Bize" userId="dac6be98-1599-4558-bf67-be2287fe1427" providerId="ADAL" clId="{CC10FC6F-D0A9-4F57-9709-1AAC6D282017}" dt="2025-09-18T08:15:33.731" v="2" actId="478"/>
          <ac:spMkLst>
            <pc:docMk/>
            <pc:sldMk cId="1356833061" sldId="272"/>
            <ac:spMk id="2" creationId="{507F920A-839C-0EC8-AC66-08C79554D965}"/>
          </ac:spMkLst>
        </pc:spChg>
        <pc:spChg chg="add mod">
          <ac:chgData name="Alejandra Bize" userId="dac6be98-1599-4558-bf67-be2287fe1427" providerId="ADAL" clId="{CC10FC6F-D0A9-4F57-9709-1AAC6D282017}" dt="2025-09-18T08:19:35.829" v="18" actId="255"/>
          <ac:spMkLst>
            <pc:docMk/>
            <pc:sldMk cId="1356833061" sldId="272"/>
            <ac:spMk id="10" creationId="{C2E6DDCA-A055-8000-A7B6-79F2E253AA10}"/>
          </ac:spMkLst>
        </pc:spChg>
        <pc:picChg chg="del">
          <ac:chgData name="Alejandra Bize" userId="dac6be98-1599-4558-bf67-be2287fe1427" providerId="ADAL" clId="{CC10FC6F-D0A9-4F57-9709-1AAC6D282017}" dt="2025-09-18T08:15:27.828" v="0" actId="478"/>
          <ac:picMkLst>
            <pc:docMk/>
            <pc:sldMk cId="1356833061" sldId="272"/>
            <ac:picMk id="5" creationId="{FBBC567E-5CB4-D73F-FE48-6BA74FF2D5FD}"/>
          </ac:picMkLst>
        </pc:picChg>
        <pc:picChg chg="add mod ord">
          <ac:chgData name="Alejandra Bize" userId="dac6be98-1599-4558-bf67-be2287fe1427" providerId="ADAL" clId="{CC10FC6F-D0A9-4F57-9709-1AAC6D282017}" dt="2025-09-18T08:17:45.951" v="9" actId="34135"/>
          <ac:picMkLst>
            <pc:docMk/>
            <pc:sldMk cId="1356833061" sldId="272"/>
            <ac:picMk id="6" creationId="{AE2DD3F8-8381-541F-D9D0-F5C7B38F0A44}"/>
          </ac:picMkLst>
        </pc:picChg>
      </pc:sldChg>
      <pc:sldChg chg="del">
        <pc:chgData name="Alejandra Bize" userId="dac6be98-1599-4558-bf67-be2287fe1427" providerId="ADAL" clId="{CC10FC6F-D0A9-4F57-9709-1AAC6D282017}" dt="2025-09-18T08:18:50.394" v="11" actId="47"/>
        <pc:sldMkLst>
          <pc:docMk/>
          <pc:sldMk cId="3249975230" sldId="30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52BBD7-3A30-184C-B42E-C45F19937C50}" type="datetimeFigureOut">
              <a:rPr lang="en-PT" smtClean="0"/>
              <a:t>09/18/2025</a:t>
            </a:fld>
            <a:endParaRPr lang="en-P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7D0246-0936-8449-B637-9D9169ACDCDC}" type="slidenum">
              <a:rPr lang="en-PT" smtClean="0"/>
              <a:t>‹#›</a:t>
            </a:fld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2048736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7D0246-0936-8449-B637-9D9169ACDCDC}" type="slidenum">
              <a:rPr lang="en-PT" smtClean="0"/>
              <a:t>7</a:t>
            </a:fld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3440016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7D0246-0936-8449-B637-9D9169ACDCDC}" type="slidenum">
              <a:rPr lang="en-PT" smtClean="0"/>
              <a:t>8</a:t>
            </a:fld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2095318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8.emf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6.emf"/><Relationship Id="rId4" Type="http://schemas.openxmlformats.org/officeDocument/2006/relationships/hyperlink" Target="eea.europa.eu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9118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atermar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9EEF034-1A8A-062F-A9C0-AC163A19FC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r="41786"/>
          <a:stretch>
            <a:fillRect/>
          </a:stretch>
        </p:blipFill>
        <p:spPr>
          <a:xfrm>
            <a:off x="3969151" y="1863524"/>
            <a:ext cx="8222849" cy="49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776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dient_Ope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453EFF1-D84A-46B5-768A-0FC4A004CC0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678"/>
          <a:stretch>
            <a:fillRect/>
          </a:stretch>
        </p:blipFill>
        <p:spPr>
          <a:xfrm>
            <a:off x="0" y="0"/>
            <a:ext cx="12212320" cy="692912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5D6169D-EA91-BB1D-0910-EC9F25BBEA8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41261" y="2467862"/>
            <a:ext cx="7275224" cy="122555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4400" b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 algn="r">
              <a:defRPr b="1">
                <a:solidFill>
                  <a:schemeClr val="bg1"/>
                </a:solidFill>
                <a:latin typeface="Aptos" panose="020B0004020202020204" pitchFamily="34" charset="0"/>
              </a:defRPr>
            </a:lvl2pPr>
            <a:lvl3pPr algn="r">
              <a:defRPr b="1">
                <a:solidFill>
                  <a:schemeClr val="bg1"/>
                </a:solidFill>
                <a:latin typeface="Aptos" panose="020B0004020202020204" pitchFamily="34" charset="0"/>
              </a:defRPr>
            </a:lvl3pPr>
            <a:lvl4pPr algn="r">
              <a:defRPr b="1">
                <a:solidFill>
                  <a:schemeClr val="bg1"/>
                </a:solidFill>
                <a:latin typeface="Aptos" panose="020B0004020202020204" pitchFamily="34" charset="0"/>
              </a:defRPr>
            </a:lvl4pPr>
            <a:lvl5pPr algn="r">
              <a:defRPr b="1">
                <a:solidFill>
                  <a:schemeClr val="bg1"/>
                </a:solidFill>
                <a:latin typeface="Aptos" panose="020B0004020202020204" pitchFamily="34" charset="0"/>
              </a:defRPr>
            </a:lvl5pPr>
          </a:lstStyle>
          <a:p>
            <a:pPr algn="r"/>
            <a:r>
              <a:rPr lang="en-GB" sz="2800" b="1">
                <a:solidFill>
                  <a:schemeClr val="bg1"/>
                </a:solidFill>
                <a:latin typeface="Aptos" panose="020B0004020202020204" pitchFamily="34" charset="0"/>
              </a:rPr>
              <a:t>Title of your presentation</a:t>
            </a:r>
            <a:br>
              <a:rPr lang="en-GB" sz="2800" b="1">
                <a:solidFill>
                  <a:schemeClr val="bg1"/>
                </a:solidFill>
                <a:latin typeface="Aptos" panose="020B0004020202020204" pitchFamily="34" charset="0"/>
              </a:rPr>
            </a:br>
            <a:r>
              <a:rPr lang="en-GB" sz="2800" b="1">
                <a:solidFill>
                  <a:schemeClr val="bg1"/>
                </a:solidFill>
                <a:latin typeface="Aptos" panose="020B0004020202020204" pitchFamily="34" charset="0"/>
              </a:rPr>
              <a:t>second row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482BB189-7A31-ECF5-C442-8D6095B0B5C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906259" y="3844440"/>
            <a:ext cx="5610225" cy="53816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50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pPr algn="r"/>
            <a:r>
              <a:rPr lang="en-GB" sz="2800">
                <a:solidFill>
                  <a:schemeClr val="bg1"/>
                </a:solidFill>
                <a:latin typeface="Aptos" panose="020B0004020202020204" pitchFamily="34" charset="0"/>
                <a:ea typeface="+mn-lt"/>
                <a:cs typeface="+mn-lt"/>
              </a:rPr>
              <a:t>Subtitle of presentation</a:t>
            </a:r>
            <a:endParaRPr lang="en-US" sz="2800">
              <a:solidFill>
                <a:schemeClr val="bg1"/>
              </a:solidFill>
              <a:latin typeface="Aptos" panose="020B0004020202020204" pitchFamily="34" charset="0"/>
              <a:ea typeface="+mn-lt"/>
              <a:cs typeface="+mn-lt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BE4B957-E36B-9EB5-F728-2C93BA74031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85868" y="370269"/>
            <a:ext cx="2930616" cy="51562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D6E0843-9C5B-9CB3-5C70-0CA68C389797}"/>
              </a:ext>
            </a:extLst>
          </p:cNvPr>
          <p:cNvSpPr/>
          <p:nvPr userDrawn="1"/>
        </p:nvSpPr>
        <p:spPr>
          <a:xfrm>
            <a:off x="1" y="4776498"/>
            <a:ext cx="12192000" cy="1127913"/>
          </a:xfrm>
          <a:prstGeom prst="rect">
            <a:avLst/>
          </a:prstGeom>
          <a:solidFill>
            <a:srgbClr val="A2CFB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T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378B5A1-1F6D-1DAA-3A40-AA27045242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21087" y="4867462"/>
            <a:ext cx="6095398" cy="103695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800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 marL="457200" indent="0" algn="r">
              <a:buNone/>
              <a:defRPr sz="3800">
                <a:solidFill>
                  <a:schemeClr val="bg1"/>
                </a:solidFill>
              </a:defRPr>
            </a:lvl2pPr>
            <a:lvl3pPr marL="914400" indent="0" algn="r">
              <a:buNone/>
              <a:defRPr sz="3800">
                <a:solidFill>
                  <a:schemeClr val="bg1"/>
                </a:solidFill>
              </a:defRPr>
            </a:lvl3pPr>
            <a:lvl4pPr marL="1371600" indent="0" algn="r">
              <a:buNone/>
              <a:defRPr sz="3800">
                <a:solidFill>
                  <a:schemeClr val="bg1"/>
                </a:solidFill>
              </a:defRPr>
            </a:lvl4pPr>
            <a:lvl5pPr marL="1828800" indent="0" algn="r">
              <a:buNone/>
              <a:defRPr sz="38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Presenter/ Date</a:t>
            </a:r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1609187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Ope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FA2448E-A420-3093-2C55-769842278D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A299587-D68B-4E70-4DE2-A989B24A7DF7}"/>
              </a:ext>
            </a:extLst>
          </p:cNvPr>
          <p:cNvSpPr/>
          <p:nvPr userDrawn="1"/>
        </p:nvSpPr>
        <p:spPr>
          <a:xfrm>
            <a:off x="1" y="4776498"/>
            <a:ext cx="12192000" cy="1127913"/>
          </a:xfrm>
          <a:prstGeom prst="rect">
            <a:avLst/>
          </a:prstGeom>
          <a:solidFill>
            <a:srgbClr val="004B7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T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20F103-430B-5E59-B6C7-1223AA4DD7A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585867" y="372221"/>
            <a:ext cx="2977259" cy="5238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39E0A54-49A3-9CBE-2B8F-A6E214F04AC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28153" y="932877"/>
            <a:ext cx="10701494" cy="5970507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5D6169D-EA91-BB1D-0910-EC9F25BBEA8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73414" y="2467862"/>
            <a:ext cx="7275224" cy="122555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 b="1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 algn="r">
              <a:defRPr b="1">
                <a:solidFill>
                  <a:schemeClr val="bg1"/>
                </a:solidFill>
                <a:latin typeface="Aptos" panose="020B0004020202020204" pitchFamily="34" charset="0"/>
              </a:defRPr>
            </a:lvl2pPr>
            <a:lvl3pPr algn="r">
              <a:defRPr b="1">
                <a:solidFill>
                  <a:schemeClr val="bg1"/>
                </a:solidFill>
                <a:latin typeface="Aptos" panose="020B0004020202020204" pitchFamily="34" charset="0"/>
              </a:defRPr>
            </a:lvl3pPr>
            <a:lvl4pPr algn="r">
              <a:defRPr b="1">
                <a:solidFill>
                  <a:schemeClr val="bg1"/>
                </a:solidFill>
                <a:latin typeface="Aptos" panose="020B0004020202020204" pitchFamily="34" charset="0"/>
              </a:defRPr>
            </a:lvl4pPr>
            <a:lvl5pPr algn="r">
              <a:defRPr b="1">
                <a:solidFill>
                  <a:schemeClr val="bg1"/>
                </a:solidFill>
                <a:latin typeface="Aptos" panose="020B0004020202020204" pitchFamily="34" charset="0"/>
              </a:defRPr>
            </a:lvl5pPr>
          </a:lstStyle>
          <a:p>
            <a:pPr algn="r"/>
            <a:r>
              <a:rPr lang="en-GB" sz="2800" b="1">
                <a:solidFill>
                  <a:schemeClr val="bg1"/>
                </a:solidFill>
                <a:latin typeface="Aptos" panose="020B0004020202020204" pitchFamily="34" charset="0"/>
              </a:rPr>
              <a:t>Title of your presentation</a:t>
            </a:r>
            <a:br>
              <a:rPr lang="en-GB" sz="2800" b="1">
                <a:solidFill>
                  <a:schemeClr val="bg1"/>
                </a:solidFill>
                <a:latin typeface="Aptos" panose="020B0004020202020204" pitchFamily="34" charset="0"/>
              </a:rPr>
            </a:br>
            <a:r>
              <a:rPr lang="en-GB" sz="2800" b="1">
                <a:solidFill>
                  <a:schemeClr val="bg1"/>
                </a:solidFill>
                <a:latin typeface="Aptos" panose="020B0004020202020204" pitchFamily="34" charset="0"/>
              </a:rPr>
              <a:t>second row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482BB189-7A31-ECF5-C442-8D6095B0B5C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73414" y="3844440"/>
            <a:ext cx="5610225" cy="53816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50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pPr algn="r"/>
            <a:r>
              <a:rPr lang="en-GB" sz="2800">
                <a:solidFill>
                  <a:schemeClr val="bg1"/>
                </a:solidFill>
                <a:latin typeface="Aptos" panose="020B0004020202020204" pitchFamily="34" charset="0"/>
                <a:ea typeface="+mn-lt"/>
                <a:cs typeface="+mn-lt"/>
              </a:rPr>
              <a:t>Subtitle of presentation</a:t>
            </a:r>
            <a:endParaRPr lang="en-US" sz="2800">
              <a:solidFill>
                <a:schemeClr val="bg1"/>
              </a:solidFill>
              <a:latin typeface="Aptos" panose="020B0004020202020204" pitchFamily="34" charset="0"/>
              <a:ea typeface="+mn-lt"/>
              <a:cs typeface="+mn-lt"/>
            </a:endParaRP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ADE8B9F4-985C-3692-0DD3-8CA9A22FC73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73414" y="4867938"/>
            <a:ext cx="5309478" cy="99841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GB" sz="2500" b="0" i="0" u="none" strike="noStrike" smtClean="0">
                <a:solidFill>
                  <a:schemeClr val="bg1"/>
                </a:solidFill>
                <a:effectLst/>
              </a:defRPr>
            </a:lvl1pPr>
          </a:lstStyle>
          <a:p>
            <a:pPr algn="r"/>
            <a:r>
              <a:rPr lang="en-GB" sz="2800">
                <a:solidFill>
                  <a:schemeClr val="bg1"/>
                </a:solidFill>
                <a:latin typeface="Aptos" panose="020B0004020202020204" pitchFamily="34" charset="0"/>
                <a:ea typeface="+mn-lt"/>
                <a:cs typeface="+mn-lt"/>
              </a:rPr>
              <a:t>Presenter/ Date</a:t>
            </a:r>
            <a:endParaRPr lang="en-US" sz="2800">
              <a:solidFill>
                <a:schemeClr val="bg1"/>
              </a:solidFill>
              <a:latin typeface="Aptos" panose="020B0004020202020204" pitchFamily="34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51797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rk 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6110AC1-EEE6-1534-4D51-43B7260D0C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3536ED3-F507-98FF-1F44-AF9870EEDE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256426" y="6206441"/>
            <a:ext cx="2704070" cy="475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291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3716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90E226E-99B2-D4CA-BC42-C053C304DE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8995" y="-1"/>
            <a:ext cx="12230995" cy="6858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475386-1097-DB54-7902-10DB38B7655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89506" y="2419109"/>
            <a:ext cx="12553907" cy="443889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FB0DC63-51A6-C7FC-4E0F-7209864DBA4F}"/>
              </a:ext>
            </a:extLst>
          </p:cNvPr>
          <p:cNvSpPr txBox="1"/>
          <p:nvPr userDrawn="1"/>
        </p:nvSpPr>
        <p:spPr>
          <a:xfrm>
            <a:off x="2551928" y="2700720"/>
            <a:ext cx="7088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>
                <a:solidFill>
                  <a:schemeClr val="bg1"/>
                </a:solidFill>
                <a:latin typeface="Aptos" panose="020B0004020202020204" pitchFamily="34" charset="0"/>
              </a:rPr>
              <a:t>Thank you!</a:t>
            </a:r>
          </a:p>
        </p:txBody>
      </p:sp>
      <p:sp>
        <p:nvSpPr>
          <p:cNvPr id="2" name="TextBox 1">
            <a:hlinkClick r:id="rId4"/>
            <a:extLst>
              <a:ext uri="{FF2B5EF4-FFF2-40B4-BE49-F238E27FC236}">
                <a16:creationId xmlns:a16="http://schemas.microsoft.com/office/drawing/2014/main" id="{D7F18246-AE2D-6E55-B572-1D92A195C197}"/>
              </a:ext>
            </a:extLst>
          </p:cNvPr>
          <p:cNvSpPr txBox="1"/>
          <p:nvPr userDrawn="1"/>
        </p:nvSpPr>
        <p:spPr>
          <a:xfrm>
            <a:off x="2551928" y="3798000"/>
            <a:ext cx="7088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err="1">
                <a:solidFill>
                  <a:schemeClr val="bg1"/>
                </a:solidFill>
                <a:latin typeface="Aptos" panose="020B0004020202020204" pitchFamily="34" charset="0"/>
              </a:rPr>
              <a:t>eea.europa.eu</a:t>
            </a:r>
            <a:endParaRPr lang="en-GB" sz="2400" b="1" u="sng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4B464B-7C1C-5FAA-625A-DB2F28E10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731497" y="767177"/>
            <a:ext cx="2977259" cy="52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80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9A9DA6-E5F5-44F6-F825-8F6AB6E374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256426" y="6206442"/>
            <a:ext cx="2704070" cy="475761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7B4D80-BB84-7155-ECD3-51D86135A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3659433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5" r:id="rId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ptos ExtraBold" panose="020B00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AI-generated content may be incorrect.">
            <a:extLst>
              <a:ext uri="{FF2B5EF4-FFF2-40B4-BE49-F238E27FC236}">
                <a16:creationId xmlns:a16="http://schemas.microsoft.com/office/drawing/2014/main" id="{96C22193-09F5-459F-6E1A-0EF155DA0D4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400988" y="6207616"/>
            <a:ext cx="2559508" cy="44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120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68" r:id="rId2"/>
    <p:sldLayoutId id="2147483759" r:id="rId3"/>
    <p:sldLayoutId id="2147483762" r:id="rId4"/>
    <p:sldLayoutId id="2147483761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19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emf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94630-BB48-8877-8B81-FBBD5F56F0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179D14-A58D-22BE-75B5-D492D659C7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41261" y="2656460"/>
            <a:ext cx="7275224" cy="1036951"/>
          </a:xfrm>
        </p:spPr>
        <p:txBody>
          <a:bodyPr/>
          <a:lstStyle/>
          <a:p>
            <a:endParaRPr lang="en-PT" sz="280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F8AC44-3B68-9E55-1457-2555CAA8CEF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P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495BB4-E288-007B-2AD6-82D73311F5A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1513918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FD3472-5C14-D852-EAFF-BE9070515A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287B829-5E7C-6D05-2851-D829D897791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3414" y="2710542"/>
            <a:ext cx="7275224" cy="982869"/>
          </a:xfrm>
        </p:spPr>
        <p:txBody>
          <a:bodyPr/>
          <a:lstStyle/>
          <a:p>
            <a:endParaRPr lang="en-PT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28661CB-6113-C9BC-D963-98B065C980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PT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2D65B98-0300-0A80-4174-E60C35B1FE6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PT"/>
          </a:p>
        </p:txBody>
      </p:sp>
    </p:spTree>
    <p:extLst>
      <p:ext uri="{BB962C8B-B14F-4D97-AF65-F5344CB8AC3E}">
        <p14:creationId xmlns:p14="http://schemas.microsoft.com/office/powerpoint/2010/main" val="3531857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380E7D-4883-B4C1-33C7-A2E5446F4A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D051B781-3484-980E-E5A9-30BA981D5256}"/>
              </a:ext>
            </a:extLst>
          </p:cNvPr>
          <p:cNvSpPr txBox="1">
            <a:spLocks/>
          </p:cNvSpPr>
          <p:nvPr/>
        </p:nvSpPr>
        <p:spPr>
          <a:xfrm>
            <a:off x="482420" y="295181"/>
            <a:ext cx="11709579" cy="662782"/>
          </a:xfrm>
          <a:prstGeom prst="rect">
            <a:avLst/>
          </a:prstGeom>
          <a:gradFill flip="none" rotWithShape="1">
            <a:gsLst>
              <a:gs pos="0">
                <a:srgbClr val="A2CFB3"/>
              </a:gs>
              <a:gs pos="50000">
                <a:srgbClr val="9FD0AF"/>
              </a:gs>
              <a:gs pos="100000">
                <a:srgbClr val="50996F"/>
              </a:gs>
            </a:gsLst>
            <a:lin ang="18900000" scaled="1"/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ptos ExtraBold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GB" sz="2800">
                <a:solidFill>
                  <a:srgbClr val="3D5265"/>
                </a:solidFill>
                <a:latin typeface="Aptos" panose="020B0004020202020204" pitchFamily="34" charset="0"/>
              </a:rPr>
              <a:t>Slide title: </a:t>
            </a:r>
            <a:r>
              <a:rPr lang="en-GB" sz="2800" b="0">
                <a:solidFill>
                  <a:srgbClr val="3D5265"/>
                </a:solidFill>
                <a:latin typeface="Aptos" panose="020B0004020202020204" pitchFamily="34" charset="0"/>
              </a:rPr>
              <a:t>and here</a:t>
            </a:r>
            <a:endParaRPr lang="en-PT" sz="2800" b="0">
              <a:solidFill>
                <a:srgbClr val="3D5265"/>
              </a:solidFill>
              <a:latin typeface="Aptos" panose="020B00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135C4DF-F75C-FFC6-7888-EF9A296A8EFD}"/>
              </a:ext>
            </a:extLst>
          </p:cNvPr>
          <p:cNvSpPr txBox="1"/>
          <p:nvPr/>
        </p:nvSpPr>
        <p:spPr>
          <a:xfrm>
            <a:off x="6517265" y="6473413"/>
            <a:ext cx="3168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>
                <a:solidFill>
                  <a:schemeClr val="bg1"/>
                </a:solidFill>
                <a:latin typeface="Aptos" panose="020B0004020202020204" pitchFamily="34" charset="0"/>
              </a:rPr>
              <a:t>©  Source</a:t>
            </a:r>
            <a:endParaRPr lang="en-DK" sz="80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1518AC-35E2-D4B7-B4D4-94160A70944A}"/>
              </a:ext>
            </a:extLst>
          </p:cNvPr>
          <p:cNvSpPr txBox="1"/>
          <p:nvPr/>
        </p:nvSpPr>
        <p:spPr>
          <a:xfrm>
            <a:off x="670461" y="1624211"/>
            <a:ext cx="10087186" cy="25453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Lorem ipsum </a:t>
            </a:r>
            <a:r>
              <a:rPr lang="en-GB" b="1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b="1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b="1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b="1">
                <a:solidFill>
                  <a:srgbClr val="3D5265"/>
                </a:solidFill>
                <a:latin typeface="Aptos" panose="020B0004020202020204" pitchFamily="34" charset="0"/>
              </a:rPr>
              <a:t>.</a:t>
            </a:r>
            <a:br>
              <a:rPr lang="en-GB">
                <a:solidFill>
                  <a:srgbClr val="3D5265"/>
                </a:solidFill>
                <a:latin typeface="Aptos" panose="020B0004020202020204" pitchFamily="34" charset="0"/>
              </a:rPr>
            </a:b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Lorem ipsum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consectetur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adipiscing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elit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sed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do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eiusmod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tempor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incididunt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labore et dolore magna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aliqua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Ut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enim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ad minim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veniam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ullamco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laboris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nisi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aliquip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ex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commodo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consequat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Suspendisse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eget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luctus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massa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Praesent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eget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massa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ultricies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semper.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Quisque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elementum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massa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quis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felis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porta,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vel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suscipit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ex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volutpat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Vestibulum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pellentesque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est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lectus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vel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vestibulum ligula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imperdiet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eget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Mauris a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fringilla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diam. </a:t>
            </a:r>
            <a:endParaRPr lang="en-PT">
              <a:solidFill>
                <a:srgbClr val="3D5265"/>
              </a:solidFill>
              <a:latin typeface="Aptos" panose="020B00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41BB8C-17B3-1C97-B255-0CD04092DB0C}"/>
              </a:ext>
            </a:extLst>
          </p:cNvPr>
          <p:cNvSpPr txBox="1"/>
          <p:nvPr/>
        </p:nvSpPr>
        <p:spPr>
          <a:xfrm>
            <a:off x="670461" y="4475116"/>
            <a:ext cx="5080804" cy="1298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u="none" strike="noStrike">
                <a:solidFill>
                  <a:srgbClr val="3D5265"/>
                </a:solidFill>
                <a:effectLst/>
                <a:latin typeface="Aptos Light" panose="020B0004020202020204" pitchFamily="34" charset="0"/>
              </a:rPr>
              <a:t>Point one;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solidFill>
                  <a:srgbClr val="3D5265"/>
                </a:solidFill>
                <a:latin typeface="Aptos Light" panose="020B0004020202020204" pitchFamily="34" charset="0"/>
              </a:rPr>
              <a:t>Point two;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solidFill>
                  <a:srgbClr val="3D5265"/>
                </a:solidFill>
                <a:latin typeface="Aptos Light" panose="020B0004020202020204" pitchFamily="34" charset="0"/>
              </a:rPr>
              <a:t>Point three.</a:t>
            </a:r>
            <a:endParaRPr lang="en-PT">
              <a:solidFill>
                <a:srgbClr val="3D5265"/>
              </a:solidFill>
              <a:latin typeface="Aptos Light" panose="020B00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39042BD-FDAD-8A7A-673F-E74C64BF2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1540" y="295182"/>
            <a:ext cx="1887392" cy="66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46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D9EAC-BA70-043D-9678-133A88BA5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EC9488-2346-9FF2-2172-0DB56A2C23FB}"/>
              </a:ext>
            </a:extLst>
          </p:cNvPr>
          <p:cNvSpPr txBox="1"/>
          <p:nvPr/>
        </p:nvSpPr>
        <p:spPr>
          <a:xfrm>
            <a:off x="670461" y="4475116"/>
            <a:ext cx="5080804" cy="1298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u="none" strike="noStrike">
                <a:solidFill>
                  <a:schemeClr val="bg1"/>
                </a:solidFill>
                <a:effectLst/>
                <a:latin typeface="Aptos Light" panose="020B0004020202020204" pitchFamily="34" charset="0"/>
              </a:rPr>
              <a:t>Point one;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  <a:latin typeface="Aptos Light" panose="020B0004020202020204" pitchFamily="34" charset="0"/>
              </a:rPr>
              <a:t>Point two;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  <a:latin typeface="Aptos Light" panose="020B0004020202020204" pitchFamily="34" charset="0"/>
              </a:rPr>
              <a:t>Point three.</a:t>
            </a:r>
            <a:endParaRPr lang="en-PT">
              <a:solidFill>
                <a:schemeClr val="bg1"/>
              </a:solidFill>
              <a:latin typeface="Aptos Light" panose="020B00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C7E6E0-061F-2E24-9C18-FCDF5FC249DF}"/>
              </a:ext>
            </a:extLst>
          </p:cNvPr>
          <p:cNvSpPr txBox="1"/>
          <p:nvPr/>
        </p:nvSpPr>
        <p:spPr>
          <a:xfrm>
            <a:off x="670461" y="1624211"/>
            <a:ext cx="10087186" cy="25453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Lorem ipsum </a:t>
            </a:r>
            <a:r>
              <a:rPr lang="en-GB" b="1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b="1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b="1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b="1">
                <a:solidFill>
                  <a:schemeClr val="bg1"/>
                </a:solidFill>
                <a:latin typeface="Aptos" panose="020B0004020202020204" pitchFamily="34" charset="0"/>
              </a:rPr>
              <a:t>.</a:t>
            </a:r>
            <a:br>
              <a:rPr lang="en-GB">
                <a:solidFill>
                  <a:schemeClr val="bg1"/>
                </a:solidFill>
                <a:latin typeface="Aptos" panose="020B0004020202020204" pitchFamily="34" charset="0"/>
              </a:rPr>
            </a:b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Lorem ipsum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consectetur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adipiscing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elit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sed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do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eiusmod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tempor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incididunt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ut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labore et dolore magna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aliqua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. Ut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enim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ad minim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veniam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ullamco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laboris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nisi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ut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aliquip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ex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ea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commodo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consequat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.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Suspendisse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eget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luctus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massa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.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Praesent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eget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massa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ultricies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semper.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Quisque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elementum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massa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quis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felis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porta,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vel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suscipit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ex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volutpat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. Vestibulum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pellentesque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est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lectus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vel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vestibulum ligula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imperdiet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eget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. Mauris a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fringilla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diam. </a:t>
            </a:r>
            <a:endParaRPr lang="en-PT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BAD6A5-3E4B-8A2D-E2E3-64D3343ECD3A}"/>
              </a:ext>
            </a:extLst>
          </p:cNvPr>
          <p:cNvSpPr txBox="1">
            <a:spLocks/>
          </p:cNvSpPr>
          <p:nvPr/>
        </p:nvSpPr>
        <p:spPr>
          <a:xfrm>
            <a:off x="482421" y="299756"/>
            <a:ext cx="11709579" cy="662782"/>
          </a:xfrm>
          <a:prstGeom prst="rect">
            <a:avLst/>
          </a:prstGeom>
          <a:solidFill>
            <a:schemeClr val="bg1">
              <a:alpha val="75279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ptos ExtraBold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GB" sz="2800">
                <a:solidFill>
                  <a:srgbClr val="3D5265"/>
                </a:solidFill>
                <a:latin typeface="Aptos" panose="020B0004020202020204" pitchFamily="34" charset="0"/>
              </a:rPr>
              <a:t>Slide title: </a:t>
            </a:r>
            <a:r>
              <a:rPr lang="en-GB" sz="2800" b="0">
                <a:solidFill>
                  <a:srgbClr val="3D5265"/>
                </a:solidFill>
                <a:latin typeface="Aptos" panose="020B0004020202020204" pitchFamily="34" charset="0"/>
              </a:rPr>
              <a:t>and here</a:t>
            </a:r>
            <a:endParaRPr lang="en-PT" sz="2800" b="0">
              <a:solidFill>
                <a:srgbClr val="3D5265"/>
              </a:solidFill>
              <a:latin typeface="Aptos" panose="020B00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28FDCA-6E2D-030C-6945-D6C4A1DEA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1540" y="295182"/>
            <a:ext cx="1887392" cy="66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880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36F8000-CF7D-9686-405B-1240A9B03516}"/>
              </a:ext>
            </a:extLst>
          </p:cNvPr>
          <p:cNvSpPr txBox="1"/>
          <p:nvPr/>
        </p:nvSpPr>
        <p:spPr>
          <a:xfrm>
            <a:off x="322527" y="6447655"/>
            <a:ext cx="31681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0" i="0">
                <a:solidFill>
                  <a:schemeClr val="bg1"/>
                </a:solidFill>
                <a:effectLst/>
              </a:rPr>
              <a:t>© Ola Karlsson, Environment&amp;Me 2025/EEA</a:t>
            </a:r>
            <a:endParaRPr lang="en-DK" sz="10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43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D497CD-5C57-8964-AE3A-F353FB2B89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E757169D-F709-7F70-6FC1-F785788B5896}"/>
              </a:ext>
            </a:extLst>
          </p:cNvPr>
          <p:cNvSpPr txBox="1"/>
          <p:nvPr/>
        </p:nvSpPr>
        <p:spPr>
          <a:xfrm>
            <a:off x="6517265" y="6473413"/>
            <a:ext cx="3168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>
                <a:solidFill>
                  <a:schemeClr val="bg1"/>
                </a:solidFill>
                <a:latin typeface="Aptos" panose="020B0004020202020204" pitchFamily="34" charset="0"/>
              </a:rPr>
              <a:t>©  Source</a:t>
            </a:r>
            <a:endParaRPr lang="en-DK" sz="80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67304F-0EC4-F027-5AB6-469F943D432D}"/>
              </a:ext>
            </a:extLst>
          </p:cNvPr>
          <p:cNvSpPr txBox="1"/>
          <p:nvPr/>
        </p:nvSpPr>
        <p:spPr>
          <a:xfrm>
            <a:off x="670461" y="1624211"/>
            <a:ext cx="10087186" cy="25453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Lorem ipsum </a:t>
            </a:r>
            <a:r>
              <a:rPr lang="en-GB" b="1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b="1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b="1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b="1">
                <a:solidFill>
                  <a:srgbClr val="3D5265"/>
                </a:solidFill>
                <a:latin typeface="Aptos" panose="020B0004020202020204" pitchFamily="34" charset="0"/>
              </a:rPr>
              <a:t>.</a:t>
            </a:r>
            <a:br>
              <a:rPr lang="en-GB">
                <a:solidFill>
                  <a:srgbClr val="3D5265"/>
                </a:solidFill>
                <a:latin typeface="Aptos" panose="020B0004020202020204" pitchFamily="34" charset="0"/>
              </a:rPr>
            </a:b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Lorem ipsum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consectetur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adipiscing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elit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sed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do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eiusmod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tempor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incididunt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labore et dolore magna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aliqua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Ut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enim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ad minim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veniam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ullamco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laboris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nisi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aliquip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ex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commodo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consequat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Suspendisse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eget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luctus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massa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Praesent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eget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massa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ultricies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semper.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Quisque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elementum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massa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quis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felis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porta,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vel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suscipit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ex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volutpat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Vestibulum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pellentesque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est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lectus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vel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vestibulum ligula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imperdiet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eget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Mauris a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fringilla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diam. </a:t>
            </a:r>
            <a:endParaRPr lang="en-PT">
              <a:solidFill>
                <a:srgbClr val="3D5265"/>
              </a:solidFill>
              <a:latin typeface="Aptos" panose="020B00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6A1E23-CD2D-333E-A825-D7955AEF873E}"/>
              </a:ext>
            </a:extLst>
          </p:cNvPr>
          <p:cNvSpPr txBox="1"/>
          <p:nvPr/>
        </p:nvSpPr>
        <p:spPr>
          <a:xfrm>
            <a:off x="670461" y="4475116"/>
            <a:ext cx="5080804" cy="1298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u="none" strike="noStrike">
                <a:solidFill>
                  <a:srgbClr val="3D5265"/>
                </a:solidFill>
                <a:effectLst/>
                <a:latin typeface="Aptos Light" panose="020B0004020202020204" pitchFamily="34" charset="0"/>
              </a:rPr>
              <a:t>Point one;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solidFill>
                  <a:srgbClr val="3D5265"/>
                </a:solidFill>
                <a:latin typeface="Aptos Light" panose="020B0004020202020204" pitchFamily="34" charset="0"/>
              </a:rPr>
              <a:t>Point two;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solidFill>
                  <a:srgbClr val="3D5265"/>
                </a:solidFill>
                <a:latin typeface="Aptos Light" panose="020B0004020202020204" pitchFamily="34" charset="0"/>
              </a:rPr>
              <a:t>Point three.</a:t>
            </a:r>
            <a:endParaRPr lang="en-PT">
              <a:solidFill>
                <a:srgbClr val="3D5265"/>
              </a:solidFill>
              <a:latin typeface="Aptos Light" panose="020B00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DA9B7CD-CCD9-4593-3C25-19126811202B}"/>
              </a:ext>
            </a:extLst>
          </p:cNvPr>
          <p:cNvSpPr txBox="1">
            <a:spLocks/>
          </p:cNvSpPr>
          <p:nvPr/>
        </p:nvSpPr>
        <p:spPr>
          <a:xfrm>
            <a:off x="482421" y="299756"/>
            <a:ext cx="11709579" cy="662782"/>
          </a:xfrm>
          <a:prstGeom prst="rect">
            <a:avLst/>
          </a:prstGeom>
          <a:solidFill>
            <a:schemeClr val="bg1">
              <a:alpha val="75279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ptos ExtraBold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GB" sz="2800">
                <a:solidFill>
                  <a:srgbClr val="3D5265"/>
                </a:solidFill>
                <a:latin typeface="Aptos" panose="020B0004020202020204" pitchFamily="34" charset="0"/>
              </a:rPr>
              <a:t>Slide title: </a:t>
            </a:r>
            <a:r>
              <a:rPr lang="en-GB" sz="2800" b="0">
                <a:solidFill>
                  <a:srgbClr val="3D5265"/>
                </a:solidFill>
                <a:latin typeface="Aptos" panose="020B0004020202020204" pitchFamily="34" charset="0"/>
              </a:rPr>
              <a:t>and here</a:t>
            </a:r>
            <a:endParaRPr lang="en-PT" sz="2800" b="0">
              <a:solidFill>
                <a:srgbClr val="3D5265"/>
              </a:solidFill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792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DF51C6-9A37-6703-D76C-A159D1AF70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each with sand and water&#10;&#10;AI-generated content may be incorrect.">
            <a:extLst>
              <a:ext uri="{FF2B5EF4-FFF2-40B4-BE49-F238E27FC236}">
                <a16:creationId xmlns:a16="http://schemas.microsoft.com/office/drawing/2014/main" id="{AE2DD3F8-8381-541F-D9D0-F5C7B38F0A4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162" y="0"/>
            <a:ext cx="12219162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718167-A66B-970E-3264-31EFB277328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7162" y="3141434"/>
            <a:ext cx="4250819" cy="37165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55E4AA-0BE9-DE9A-91A7-6ABDB05E22E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56426" y="6206441"/>
            <a:ext cx="2704070" cy="4757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64DB19-0080-7045-BBA2-2AE819D9EA1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7162" y="0"/>
            <a:ext cx="3294924" cy="314143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2E6DDCA-A055-8000-A7B6-79F2E253AA10}"/>
              </a:ext>
            </a:extLst>
          </p:cNvPr>
          <p:cNvSpPr txBox="1"/>
          <p:nvPr/>
        </p:nvSpPr>
        <p:spPr>
          <a:xfrm>
            <a:off x="114300" y="6365221"/>
            <a:ext cx="612581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i-FI" sz="1000" b="0" i="0" dirty="0">
                <a:solidFill>
                  <a:schemeClr val="bg1"/>
                </a:solidFill>
                <a:effectLst/>
              </a:rPr>
              <a:t>© Ivan </a:t>
            </a:r>
            <a:r>
              <a:rPr lang="fi-FI" sz="1000" b="0" i="0" dirty="0" err="1">
                <a:solidFill>
                  <a:schemeClr val="bg1"/>
                </a:solidFill>
                <a:effectLst/>
              </a:rPr>
              <a:t>Pedretti</a:t>
            </a:r>
            <a:r>
              <a:rPr lang="fi-FI" sz="1000" b="0" i="0" dirty="0">
                <a:solidFill>
                  <a:schemeClr val="bg1"/>
                </a:solidFill>
                <a:effectLst/>
              </a:rPr>
              <a:t>, </a:t>
            </a:r>
            <a:r>
              <a:rPr lang="fi-FI" sz="1000" b="0" i="0" dirty="0" err="1">
                <a:solidFill>
                  <a:schemeClr val="bg1"/>
                </a:solidFill>
                <a:effectLst/>
              </a:rPr>
              <a:t>Environment&amp;Me</a:t>
            </a:r>
            <a:r>
              <a:rPr lang="fi-FI" sz="1000" b="0" i="0" dirty="0">
                <a:solidFill>
                  <a:schemeClr val="bg1"/>
                </a:solidFill>
                <a:effectLst/>
              </a:rPr>
              <a:t> 2025 / EEA</a:t>
            </a:r>
            <a:endParaRPr lang="en-DK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833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Two birds on a branch&#10;&#10;AI-generated content may be incorrect.">
            <a:extLst>
              <a:ext uri="{FF2B5EF4-FFF2-40B4-BE49-F238E27FC236}">
                <a16:creationId xmlns:a16="http://schemas.microsoft.com/office/drawing/2014/main" id="{9395CD59-52B0-3640-08ED-41348824C1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904" r="23490"/>
          <a:stretch>
            <a:fillRect/>
          </a:stretch>
        </p:blipFill>
        <p:spPr>
          <a:xfrm>
            <a:off x="6280742" y="0"/>
            <a:ext cx="5911258" cy="685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5CFF740-FA73-B5F9-C446-8C7290DC7F31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6426" y="6206441"/>
            <a:ext cx="2704070" cy="47576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C216-B628-99C4-4C5A-4369966596AF}"/>
              </a:ext>
            </a:extLst>
          </p:cNvPr>
          <p:cNvSpPr txBox="1">
            <a:spLocks/>
          </p:cNvSpPr>
          <p:nvPr/>
        </p:nvSpPr>
        <p:spPr>
          <a:xfrm>
            <a:off x="670459" y="295181"/>
            <a:ext cx="8346220" cy="662782"/>
          </a:xfrm>
          <a:prstGeom prst="rect">
            <a:avLst/>
          </a:prstGeom>
          <a:gradFill flip="none" rotWithShape="1">
            <a:gsLst>
              <a:gs pos="0">
                <a:srgbClr val="A2CFB3"/>
              </a:gs>
              <a:gs pos="50000">
                <a:srgbClr val="9FD0AF"/>
              </a:gs>
              <a:gs pos="100000">
                <a:srgbClr val="50996F"/>
              </a:gs>
            </a:gsLst>
            <a:lin ang="18900000" scaled="1"/>
            <a:tileRect/>
          </a:gra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ptos ExtraBold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GB" sz="2800">
                <a:solidFill>
                  <a:srgbClr val="3D5265"/>
                </a:solidFill>
                <a:latin typeface="Aptos" panose="020B0004020202020204" pitchFamily="34" charset="0"/>
              </a:rPr>
              <a:t>Slide title: </a:t>
            </a:r>
            <a:r>
              <a:rPr lang="en-GB" sz="2800" b="0">
                <a:solidFill>
                  <a:srgbClr val="3D5265"/>
                </a:solidFill>
                <a:latin typeface="Aptos" panose="020B0004020202020204" pitchFamily="34" charset="0"/>
              </a:rPr>
              <a:t>and here</a:t>
            </a:r>
            <a:endParaRPr lang="en-PT" sz="2800" b="0">
              <a:solidFill>
                <a:srgbClr val="3D5265"/>
              </a:solidFill>
              <a:latin typeface="Aptos" panose="020B00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540BD1-55EB-7978-1BCA-0BCBB63FB8E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6883003" y="1549003"/>
            <a:ext cx="5664994" cy="49530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091AFD80-0D14-48FD-4676-43F87089102C}"/>
              </a:ext>
            </a:extLst>
          </p:cNvPr>
          <p:cNvSpPr txBox="1"/>
          <p:nvPr/>
        </p:nvSpPr>
        <p:spPr>
          <a:xfrm>
            <a:off x="6280742" y="6497329"/>
            <a:ext cx="31681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dirty="0">
                <a:solidFill>
                  <a:schemeClr val="bg1"/>
                </a:solidFill>
              </a:rPr>
              <a:t>© </a:t>
            </a:r>
            <a:r>
              <a:rPr lang="es-ES" sz="1000" dirty="0" err="1">
                <a:solidFill>
                  <a:schemeClr val="bg1"/>
                </a:solidFill>
              </a:rPr>
              <a:t>Dimitrina</a:t>
            </a:r>
            <a:r>
              <a:rPr lang="es-ES" sz="1000" dirty="0">
                <a:solidFill>
                  <a:schemeClr val="bg1"/>
                </a:solidFill>
              </a:rPr>
              <a:t> </a:t>
            </a:r>
            <a:r>
              <a:rPr lang="es-ES" sz="1000" dirty="0" err="1">
                <a:solidFill>
                  <a:schemeClr val="bg1"/>
                </a:solidFill>
              </a:rPr>
              <a:t>Andreeva</a:t>
            </a:r>
            <a:r>
              <a:rPr lang="es-ES" sz="1000" dirty="0">
                <a:solidFill>
                  <a:schemeClr val="bg1"/>
                </a:solidFill>
              </a:rPr>
              <a:t>, </a:t>
            </a:r>
            <a:r>
              <a:rPr lang="es-ES" sz="1000" dirty="0" err="1">
                <a:solidFill>
                  <a:schemeClr val="bg1"/>
                </a:solidFill>
              </a:rPr>
              <a:t>Environment&amp;Me</a:t>
            </a:r>
            <a:r>
              <a:rPr lang="es-ES" sz="1000" dirty="0">
                <a:solidFill>
                  <a:schemeClr val="bg1"/>
                </a:solidFill>
              </a:rPr>
              <a:t> 2025 / EEA</a:t>
            </a:r>
            <a:endParaRPr lang="en-DK" sz="1000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2C2E33-F5E9-27CD-3D92-DC57D5028396}"/>
              </a:ext>
            </a:extLst>
          </p:cNvPr>
          <p:cNvSpPr txBox="1"/>
          <p:nvPr/>
        </p:nvSpPr>
        <p:spPr>
          <a:xfrm>
            <a:off x="670461" y="1624211"/>
            <a:ext cx="5080804" cy="25453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Lorem ipsum </a:t>
            </a:r>
            <a:r>
              <a:rPr lang="en-GB" b="1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b="1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b="1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b="1">
                <a:solidFill>
                  <a:srgbClr val="3D5265"/>
                </a:solidFill>
                <a:latin typeface="Aptos" panose="020B0004020202020204" pitchFamily="34" charset="0"/>
              </a:rPr>
              <a:t>.</a:t>
            </a:r>
            <a:br>
              <a:rPr lang="en-GB">
                <a:solidFill>
                  <a:srgbClr val="3D5265"/>
                </a:solidFill>
                <a:latin typeface="Aptos" panose="020B0004020202020204" pitchFamily="34" charset="0"/>
              </a:rPr>
            </a:b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Lorem ipsum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consectetur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adipiscing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elit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sed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do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eiusmod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tempor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incididunt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labore et dolore magna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aliqua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Ut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enim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ad minim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veniam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ullamco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laboris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nisi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ut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aliquip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ex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ea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commodo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consequat</a:t>
            </a:r>
            <a:r>
              <a:rPr lang="en-GB" u="none" strike="noStrike">
                <a:solidFill>
                  <a:srgbClr val="3D5265"/>
                </a:solidFill>
                <a:effectLst/>
                <a:latin typeface="Aptos" panose="020B0004020202020204" pitchFamily="34" charset="0"/>
              </a:rPr>
              <a:t>. </a:t>
            </a:r>
            <a:endParaRPr lang="en-PT">
              <a:solidFill>
                <a:srgbClr val="3D5265"/>
              </a:solidFill>
              <a:latin typeface="Aptos" panose="020B0004020202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3DCAC58-0333-BDEB-4BB0-8007856F50E0}"/>
              </a:ext>
            </a:extLst>
          </p:cNvPr>
          <p:cNvSpPr txBox="1"/>
          <p:nvPr/>
        </p:nvSpPr>
        <p:spPr>
          <a:xfrm>
            <a:off x="670461" y="4475116"/>
            <a:ext cx="5080804" cy="1298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u="none" strike="noStrike">
                <a:solidFill>
                  <a:srgbClr val="3D5265"/>
                </a:solidFill>
                <a:effectLst/>
                <a:latin typeface="Aptos Light" panose="020B0004020202020204" pitchFamily="34" charset="0"/>
              </a:rPr>
              <a:t>Point one;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solidFill>
                  <a:srgbClr val="3D5265"/>
                </a:solidFill>
                <a:latin typeface="Aptos Light" panose="020B0004020202020204" pitchFamily="34" charset="0"/>
              </a:rPr>
              <a:t>Point two;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solidFill>
                  <a:srgbClr val="3D5265"/>
                </a:solidFill>
                <a:latin typeface="Aptos Light" panose="020B0004020202020204" pitchFamily="34" charset="0"/>
              </a:rPr>
              <a:t>Point three.</a:t>
            </a:r>
            <a:endParaRPr lang="en-PT">
              <a:solidFill>
                <a:srgbClr val="3D5265"/>
              </a:solidFill>
              <a:latin typeface="Aptos Light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760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5E3ED9-0E02-F22D-E35F-F22C41585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8501739-8A00-7466-472E-9A3B6A34D5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00" y="0"/>
            <a:ext cx="12193200" cy="6858000"/>
          </a:xfrm>
          <a:prstGeom prst="rect">
            <a:avLst/>
          </a:prstGeom>
        </p:spPr>
      </p:pic>
      <p:pic>
        <p:nvPicPr>
          <p:cNvPr id="7" name="Picture 6" descr="A river running through a forest&#10;&#10;AI-generated content may be incorrect.">
            <a:extLst>
              <a:ext uri="{FF2B5EF4-FFF2-40B4-BE49-F238E27FC236}">
                <a16:creationId xmlns:a16="http://schemas.microsoft.com/office/drawing/2014/main" id="{B3D1E083-FCEF-0CE8-AB51-0B4B884D5F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0052"/>
          <a:stretch>
            <a:fillRect/>
          </a:stretch>
        </p:blipFill>
        <p:spPr>
          <a:xfrm rot="5400000">
            <a:off x="5803738" y="469741"/>
            <a:ext cx="6858000" cy="591852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D700F72-95E6-FBB2-A84E-4D8B9CE40A6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alphaModFix amt="35000"/>
          </a:blip>
          <a:srcRect l="12804" r="42745"/>
          <a:stretch>
            <a:fillRect/>
          </a:stretch>
        </p:blipFill>
        <p:spPr>
          <a:xfrm>
            <a:off x="6285010" y="2269622"/>
            <a:ext cx="5906989" cy="4698663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2E90AC9-6BCB-CE5A-7335-4C4BA68B9CE6}"/>
              </a:ext>
            </a:extLst>
          </p:cNvPr>
          <p:cNvSpPr txBox="1"/>
          <p:nvPr/>
        </p:nvSpPr>
        <p:spPr>
          <a:xfrm>
            <a:off x="6517265" y="6473413"/>
            <a:ext cx="31681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Aptos" panose="020B0004020202020204" pitchFamily="34" charset="0"/>
              </a:rPr>
              <a:t>©  </a:t>
            </a:r>
            <a:r>
              <a:rPr lang="en-US" sz="800" dirty="0">
                <a:solidFill>
                  <a:schemeClr val="bg1"/>
                </a:solidFill>
                <a:latin typeface="Aptos" panose="020B0004020202020204" pitchFamily="34" charset="0"/>
              </a:rPr>
              <a:t>Clorinda Galasso/</a:t>
            </a:r>
            <a:r>
              <a:rPr lang="en-US" sz="800" dirty="0" err="1">
                <a:solidFill>
                  <a:schemeClr val="bg1"/>
                </a:solidFill>
                <a:latin typeface="Aptos" panose="020B0004020202020204" pitchFamily="34" charset="0"/>
              </a:rPr>
              <a:t>Environment&amp;Me</a:t>
            </a:r>
            <a:r>
              <a:rPr lang="en-US" sz="800" dirty="0">
                <a:solidFill>
                  <a:schemeClr val="bg1"/>
                </a:solidFill>
                <a:latin typeface="Aptos" panose="020B0004020202020204" pitchFamily="34" charset="0"/>
              </a:rPr>
              <a:t> 2025/EEA</a:t>
            </a:r>
            <a:endParaRPr lang="en-DK" sz="800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3B8125-F03B-2066-386D-9FD086E7EBA0}"/>
              </a:ext>
            </a:extLst>
          </p:cNvPr>
          <p:cNvSpPr txBox="1"/>
          <p:nvPr/>
        </p:nvSpPr>
        <p:spPr>
          <a:xfrm>
            <a:off x="670461" y="1624211"/>
            <a:ext cx="5080804" cy="25453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Lorem ipsum </a:t>
            </a:r>
            <a:r>
              <a:rPr lang="en-GB" b="1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b="1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b="1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b="1">
                <a:solidFill>
                  <a:schemeClr val="bg1"/>
                </a:solidFill>
                <a:latin typeface="Aptos" panose="020B0004020202020204" pitchFamily="34" charset="0"/>
              </a:rPr>
              <a:t>.</a:t>
            </a:r>
            <a:br>
              <a:rPr lang="en-GB">
                <a:solidFill>
                  <a:schemeClr val="bg1"/>
                </a:solidFill>
                <a:latin typeface="Aptos" panose="020B0004020202020204" pitchFamily="34" charset="0"/>
              </a:rPr>
            </a:b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Lorem ipsum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dolor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sit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amet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consectetur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adipiscing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elit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sed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do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eiusmod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tempor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incididunt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ut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labore et dolore magna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aliqua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. Ut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enim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ad minim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veniam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,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ullamco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laboris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nisi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ut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aliquip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ex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ea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commodo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u="none" strike="noStrike" err="1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consequat</a:t>
            </a:r>
            <a:r>
              <a:rPr lang="en-GB" u="none" strike="noStrike">
                <a:solidFill>
                  <a:schemeClr val="bg1"/>
                </a:solidFill>
                <a:effectLst/>
                <a:latin typeface="Aptos" panose="020B0004020202020204" pitchFamily="34" charset="0"/>
              </a:rPr>
              <a:t>. </a:t>
            </a:r>
            <a:endParaRPr lang="en-PT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6E381A-72FC-4F38-1D52-55753D97FDD4}"/>
              </a:ext>
            </a:extLst>
          </p:cNvPr>
          <p:cNvSpPr txBox="1"/>
          <p:nvPr/>
        </p:nvSpPr>
        <p:spPr>
          <a:xfrm>
            <a:off x="670461" y="4475116"/>
            <a:ext cx="5080804" cy="1298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u="none" strike="noStrike">
                <a:solidFill>
                  <a:schemeClr val="bg1"/>
                </a:solidFill>
                <a:effectLst/>
                <a:latin typeface="Aptos Light" panose="020B0004020202020204" pitchFamily="34" charset="0"/>
              </a:rPr>
              <a:t>Point one;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  <a:latin typeface="Aptos Light" panose="020B0004020202020204" pitchFamily="34" charset="0"/>
              </a:rPr>
              <a:t>Point two;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  <a:latin typeface="Aptos Light" panose="020B0004020202020204" pitchFamily="34" charset="0"/>
              </a:rPr>
              <a:t>Point three.</a:t>
            </a:r>
            <a:endParaRPr lang="en-PT">
              <a:solidFill>
                <a:schemeClr val="bg1"/>
              </a:solidFill>
              <a:latin typeface="Aptos Light" panose="020B00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6E4E3A-B55D-63C0-C9E5-B3CF95C1F5C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6426" y="6206441"/>
            <a:ext cx="2704070" cy="47576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CA8C0C6-07CC-73A8-E1C8-1396DBF8C156}"/>
              </a:ext>
            </a:extLst>
          </p:cNvPr>
          <p:cNvSpPr txBox="1">
            <a:spLocks/>
          </p:cNvSpPr>
          <p:nvPr/>
        </p:nvSpPr>
        <p:spPr>
          <a:xfrm>
            <a:off x="670461" y="299756"/>
            <a:ext cx="8346217" cy="662782"/>
          </a:xfrm>
          <a:prstGeom prst="rect">
            <a:avLst/>
          </a:prstGeom>
          <a:solidFill>
            <a:schemeClr val="bg1">
              <a:alpha val="75279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ptos ExtraBold" panose="020B0004020202020204" pitchFamily="34" charset="0"/>
                <a:ea typeface="+mj-ea"/>
                <a:cs typeface="+mj-cs"/>
              </a:defRPr>
            </a:lvl1pPr>
          </a:lstStyle>
          <a:p>
            <a:r>
              <a:rPr lang="en-GB" sz="2800">
                <a:solidFill>
                  <a:srgbClr val="3D5265"/>
                </a:solidFill>
                <a:latin typeface="Aptos" panose="020B0004020202020204" pitchFamily="34" charset="0"/>
              </a:rPr>
              <a:t>Slide title: </a:t>
            </a:r>
            <a:r>
              <a:rPr lang="en-GB" sz="2800" b="0">
                <a:solidFill>
                  <a:srgbClr val="3D5265"/>
                </a:solidFill>
                <a:latin typeface="Aptos" panose="020B0004020202020204" pitchFamily="34" charset="0"/>
              </a:rPr>
              <a:t>and here</a:t>
            </a:r>
            <a:endParaRPr lang="en-PT" sz="2800" b="0">
              <a:solidFill>
                <a:srgbClr val="3D5265"/>
              </a:solidFill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828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7674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B752AA-99E4-CCEF-0480-A504E5A2B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5909247A-50CC-810F-4EEC-CBAAFE5A43C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Picture 3" descr="A forest and a forest fire&#10;&#10;AI-generated content may be incorrect.">
              <a:extLst>
                <a:ext uri="{FF2B5EF4-FFF2-40B4-BE49-F238E27FC236}">
                  <a16:creationId xmlns:a16="http://schemas.microsoft.com/office/drawing/2014/main" id="{208127FC-425F-4563-7254-5F2E7B6FBD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1B3A8347-9500-E41E-688A-EB1998E73746}"/>
                </a:ext>
              </a:extLst>
            </p:cNvPr>
            <p:cNvSpPr txBox="1"/>
            <p:nvPr/>
          </p:nvSpPr>
          <p:spPr>
            <a:xfrm>
              <a:off x="322527" y="6447655"/>
              <a:ext cx="316810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00" dirty="0">
                  <a:solidFill>
                    <a:schemeClr val="bg1"/>
                  </a:solidFill>
                </a:rPr>
                <a:t>© Cesare </a:t>
              </a:r>
              <a:r>
                <a:rPr lang="fr-FR" sz="1000" dirty="0" err="1">
                  <a:solidFill>
                    <a:schemeClr val="bg1"/>
                  </a:solidFill>
                </a:rPr>
                <a:t>Barillà</a:t>
              </a:r>
              <a:r>
                <a:rPr lang="fr-FR" sz="1000" dirty="0">
                  <a:solidFill>
                    <a:schemeClr val="bg1"/>
                  </a:solidFill>
                </a:rPr>
                <a:t>, </a:t>
              </a:r>
              <a:r>
                <a:rPr lang="fr-FR" sz="1000" dirty="0" err="1">
                  <a:solidFill>
                    <a:schemeClr val="bg1"/>
                  </a:solidFill>
                </a:rPr>
                <a:t>Environment&amp;Me</a:t>
              </a:r>
              <a:r>
                <a:rPr lang="fr-FR" sz="1000" dirty="0">
                  <a:solidFill>
                    <a:schemeClr val="bg1"/>
                  </a:solidFill>
                </a:rPr>
                <a:t> 2025/EEA</a:t>
              </a:r>
              <a:endParaRPr lang="en-DK" sz="1000" dirty="0">
                <a:solidFill>
                  <a:schemeClr val="bg1"/>
                </a:solidFill>
                <a:latin typeface="Aptos" panose="020B0004020202020204" pitchFamily="34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A30A718A-23F0-2112-1C22-64C434525DE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6426" y="6206441"/>
            <a:ext cx="2704070" cy="4757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4FF9F6-5867-D79D-E216-A4B5C1AACD3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-259122" y="259121"/>
            <a:ext cx="4975381" cy="4457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9508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396F80-5A2F-F2B8-C9F0-CB8A651482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FCE3FF6-6BB4-BA87-43D7-3ABD2F0DC7BE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A tractor working in a field&#10;&#10;AI-generated content may be incorrect.">
              <a:extLst>
                <a:ext uri="{FF2B5EF4-FFF2-40B4-BE49-F238E27FC236}">
                  <a16:creationId xmlns:a16="http://schemas.microsoft.com/office/drawing/2014/main" id="{63F05F53-D193-545B-F4DF-B46DECE2094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CF5745BC-CD5C-4375-83B3-ADB568060555}"/>
                </a:ext>
              </a:extLst>
            </p:cNvPr>
            <p:cNvSpPr txBox="1"/>
            <p:nvPr/>
          </p:nvSpPr>
          <p:spPr>
            <a:xfrm>
              <a:off x="322527" y="6447655"/>
              <a:ext cx="316810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00" b="0" i="0">
                  <a:solidFill>
                    <a:schemeClr val="bg1"/>
                  </a:solidFill>
                  <a:effectLst/>
                </a:rPr>
                <a:t>© Ola Karlsson, Environment&amp;Me 2025/EEA</a:t>
              </a:r>
              <a:endParaRPr lang="en-DK" sz="1000">
                <a:solidFill>
                  <a:schemeClr val="bg1"/>
                </a:solidFill>
              </a:endParaRP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1C2A5F37-A711-16DD-3B3D-DF07E67448C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6426" y="6206441"/>
            <a:ext cx="2704070" cy="4757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FAA2D09-5C04-8035-AA44-45C8DFA2CBA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7414505" y="2080505"/>
            <a:ext cx="5097852" cy="44571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889F7C-7E19-523C-5F60-40980650916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8327571" y="-92506"/>
            <a:ext cx="3864429" cy="3378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297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2F99D4-F736-305B-4BE1-B56704CC5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B892962-3F91-33B0-AEFE-03268C41AE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00862"/>
            <a:ext cx="5097852" cy="4457138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09BD2F5F-E0E9-AE96-3076-0C455A3FB653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A aerial view of a lake&#10;&#10;AI-generated content may be incorrect.">
              <a:extLst>
                <a:ext uri="{FF2B5EF4-FFF2-40B4-BE49-F238E27FC236}">
                  <a16:creationId xmlns:a16="http://schemas.microsoft.com/office/drawing/2014/main" id="{3F3C08E6-0984-1745-A082-40B96D45CF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346F2DCD-BFEF-3DF6-ED10-6E6F1A7BC3F6}"/>
                </a:ext>
              </a:extLst>
            </p:cNvPr>
            <p:cNvSpPr txBox="1"/>
            <p:nvPr/>
          </p:nvSpPr>
          <p:spPr>
            <a:xfrm>
              <a:off x="322527" y="6447655"/>
              <a:ext cx="316810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00">
                  <a:solidFill>
                    <a:schemeClr val="bg1"/>
                  </a:solidFill>
                </a:rPr>
                <a:t>© </a:t>
              </a:r>
              <a:r>
                <a:rPr lang="en-US" sz="1000" b="0" i="0">
                  <a:solidFill>
                    <a:schemeClr val="bg1"/>
                  </a:solidFill>
                  <a:effectLst/>
                </a:rPr>
                <a:t>Mehmet Yilmaz, </a:t>
              </a:r>
              <a:r>
                <a:rPr lang="en-US" sz="1000" b="0" i="0" err="1">
                  <a:solidFill>
                    <a:schemeClr val="bg1"/>
                  </a:solidFill>
                  <a:effectLst/>
                </a:rPr>
                <a:t>Environment&amp;Me</a:t>
              </a:r>
              <a:r>
                <a:rPr lang="en-US" sz="1000" b="0" i="0">
                  <a:solidFill>
                    <a:schemeClr val="bg1"/>
                  </a:solidFill>
                  <a:effectLst/>
                </a:rPr>
                <a:t> 2025/EEA</a:t>
              </a:r>
              <a:endParaRPr lang="en-DK" sz="1000">
                <a:solidFill>
                  <a:schemeClr val="bg1"/>
                </a:solidFill>
              </a:endParaRP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F48D8CDA-4F63-8266-0E5F-568B95051EA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56426" y="6206441"/>
            <a:ext cx="2704070" cy="4757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0E535D6-9FF6-B8AD-9EB1-41A75765390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 flipV="1">
            <a:off x="-50800" y="0"/>
            <a:ext cx="5097852" cy="4457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6365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CCB780-A196-9456-04F9-88F13ABC37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730D2BA-5CEB-4F1E-4546-FB539CDF323D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Picture 4" descr="A person holding a large sheet of fabric&#10;&#10;AI-generated content may be incorrect.">
              <a:extLst>
                <a:ext uri="{FF2B5EF4-FFF2-40B4-BE49-F238E27FC236}">
                  <a16:creationId xmlns:a16="http://schemas.microsoft.com/office/drawing/2014/main" id="{48688A16-BC4E-0839-527B-AB1DF6E1C5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2D1C51E1-8C58-800A-46AC-EBE0BBE41795}"/>
                </a:ext>
              </a:extLst>
            </p:cNvPr>
            <p:cNvSpPr txBox="1"/>
            <p:nvPr/>
          </p:nvSpPr>
          <p:spPr>
            <a:xfrm>
              <a:off x="322527" y="6447655"/>
              <a:ext cx="316810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1000">
                  <a:solidFill>
                    <a:schemeClr val="bg1"/>
                  </a:solidFill>
                </a:rPr>
                <a:t>© </a:t>
              </a:r>
              <a:r>
                <a:rPr lang="fr-FR" sz="1000" err="1">
                  <a:solidFill>
                    <a:schemeClr val="bg1"/>
                  </a:solidFill>
                </a:rPr>
                <a:t>Andre</a:t>
              </a:r>
              <a:r>
                <a:rPr lang="fr-FR" sz="1000">
                  <a:solidFill>
                    <a:schemeClr val="bg1"/>
                  </a:solidFill>
                </a:rPr>
                <a:t> Boto, </a:t>
              </a:r>
              <a:r>
                <a:rPr lang="fr-FR" sz="1000" err="1">
                  <a:solidFill>
                    <a:schemeClr val="bg1"/>
                  </a:solidFill>
                </a:rPr>
                <a:t>ZeroWaste</a:t>
              </a:r>
              <a:r>
                <a:rPr lang="fr-FR" sz="1000">
                  <a:solidFill>
                    <a:schemeClr val="bg1"/>
                  </a:solidFill>
                </a:rPr>
                <a:t> PIX/ EEA</a:t>
              </a:r>
              <a:endParaRPr lang="en-DK" sz="1000">
                <a:solidFill>
                  <a:schemeClr val="bg1"/>
                </a:solidFill>
              </a:endParaRP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2429EE6C-E476-BC81-BF72-3871D54B464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6426" y="6206441"/>
            <a:ext cx="2704070" cy="4757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A40BE7-1388-0A7B-9A31-093A09FFA58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 flipV="1">
            <a:off x="0" y="-88338"/>
            <a:ext cx="5097852" cy="4457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4622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847C4C-068F-D8F7-4631-428727098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on floating rafts in the water&#10;&#10;AI-generated content may be incorrect.">
            <a:extLst>
              <a:ext uri="{FF2B5EF4-FFF2-40B4-BE49-F238E27FC236}">
                <a16:creationId xmlns:a16="http://schemas.microsoft.com/office/drawing/2014/main" id="{DD6A29E5-BE26-835D-00BC-3E9C7E6661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83A86B3-0E0D-A293-9966-47B521EEFFF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6426" y="6206441"/>
            <a:ext cx="2704070" cy="4757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D649AA-BC7C-1634-3437-9F5034AEC08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 flipH="1" flipV="1">
            <a:off x="8381015" y="0"/>
            <a:ext cx="3810986" cy="33320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997FAE-FEA9-2268-1838-196E93A38E05}"/>
              </a:ext>
            </a:extLst>
          </p:cNvPr>
          <p:cNvSpPr txBox="1"/>
          <p:nvPr/>
        </p:nvSpPr>
        <p:spPr>
          <a:xfrm>
            <a:off x="322527" y="6518991"/>
            <a:ext cx="316810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>
                <a:solidFill>
                  <a:schemeClr val="bg1"/>
                </a:solidFill>
              </a:rPr>
              <a:t>© Alessia Piscopo, Well with Nature/EEA</a:t>
            </a:r>
            <a:endParaRPr lang="en-DK" sz="100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DCF2669-0703-5F11-F48F-5EE148ECBB6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6824663" y="1730152"/>
            <a:ext cx="5727247" cy="500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256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rgbClr val="000000"/>
      </a:dk1>
      <a:lt1>
        <a:srgbClr val="FFFFFF"/>
      </a:lt1>
      <a:dk2>
        <a:srgbClr val="003051"/>
      </a:dk2>
      <a:lt2>
        <a:srgbClr val="E7E6E6"/>
      </a:lt2>
      <a:accent1>
        <a:srgbClr val="289588"/>
      </a:accent1>
      <a:accent2>
        <a:srgbClr val="004B7F"/>
      </a:accent2>
      <a:accent3>
        <a:srgbClr val="005148"/>
      </a:accent3>
      <a:accent4>
        <a:srgbClr val="FAC50D"/>
      </a:accent4>
      <a:accent5>
        <a:srgbClr val="B83230"/>
      </a:accent5>
      <a:accent6>
        <a:srgbClr val="5C1918"/>
      </a:accent6>
      <a:hlink>
        <a:srgbClr val="3C096C"/>
      </a:hlink>
      <a:folHlink>
        <a:srgbClr val="3C2201"/>
      </a:folHlink>
    </a:clrScheme>
    <a:fontScheme name="Custom 1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E25_template_2025" id="{2E6D2397-C021-4B40-B0EC-2EDEB5EB0EAE}" vid="{D08469CF-9444-4AC8-8EFF-E02549E3B74C}"/>
    </a:ext>
  </a:extLst>
</a:theme>
</file>

<file path=ppt/theme/theme2.xml><?xml version="1.0" encoding="utf-8"?>
<a:theme xmlns:a="http://schemas.openxmlformats.org/drawingml/2006/main" name="Custom Design">
  <a:themeElements>
    <a:clrScheme name="EEA">
      <a:dk1>
        <a:srgbClr val="000000"/>
      </a:dk1>
      <a:lt1>
        <a:srgbClr val="FFFFFF"/>
      </a:lt1>
      <a:dk2>
        <a:srgbClr val="003051"/>
      </a:dk2>
      <a:lt2>
        <a:srgbClr val="E7E6E6"/>
      </a:lt2>
      <a:accent1>
        <a:srgbClr val="007B6C"/>
      </a:accent1>
      <a:accent2>
        <a:srgbClr val="004B7F"/>
      </a:accent2>
      <a:accent3>
        <a:srgbClr val="005148"/>
      </a:accent3>
      <a:accent4>
        <a:srgbClr val="FAC50D"/>
      </a:accent4>
      <a:accent5>
        <a:srgbClr val="B83230"/>
      </a:accent5>
      <a:accent6>
        <a:srgbClr val="5C1918"/>
      </a:accent6>
      <a:hlink>
        <a:srgbClr val="3C096C"/>
      </a:hlink>
      <a:folHlink>
        <a:srgbClr val="3C2201"/>
      </a:folHlink>
    </a:clrScheme>
    <a:fontScheme name="Custom 1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r">
          <a:defRPr sz="3600" dirty="0">
            <a:solidFill>
              <a:schemeClr val="bg1"/>
            </a:solidFill>
            <a:latin typeface="Aptos" panose="020B0004020202020204" pitchFamily="34" charset="0"/>
            <a:ea typeface="+mn-lt"/>
            <a:cs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EE25_template_2025" id="{2E6D2397-C021-4B40-B0EC-2EDEB5EB0EAE}" vid="{9DEC4960-C69A-411A-8156-366289994A9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61017fc-92df-445e-bea8-6658699eebb4">
      <Terms xmlns="http://schemas.microsoft.com/office/infopath/2007/PartnerControls"/>
    </lcf76f155ced4ddcb4097134ff3c332f>
    <Uploaded xmlns="261017fc-92df-445e-bea8-6658699eebb4">false</Uploaded>
    <Comment xmlns="261017fc-92df-445e-bea8-6658699eeb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ED1CE8D2992644A18D4C08652A37E7" ma:contentTypeVersion="14" ma:contentTypeDescription="Create a new document." ma:contentTypeScope="" ma:versionID="704f6760856535647a4f5f816ed5be5d">
  <xsd:schema xmlns:xsd="http://www.w3.org/2001/XMLSchema" xmlns:xs="http://www.w3.org/2001/XMLSchema" xmlns:p="http://schemas.microsoft.com/office/2006/metadata/properties" xmlns:ns2="261017fc-92df-445e-bea8-6658699eebb4" targetNamespace="http://schemas.microsoft.com/office/2006/metadata/properties" ma:root="true" ma:fieldsID="0fa315063fb860bbcee695fa49ab1de0" ns2:_="">
    <xsd:import namespace="261017fc-92df-445e-bea8-6658699eeb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Uploaded" minOccurs="0"/>
                <xsd:element ref="ns2:Comment" minOccurs="0"/>
                <xsd:element ref="ns2:MediaServiceBillingMetadata" minOccurs="0"/>
                <xsd:element ref="ns2:lcf76f155ced4ddcb4097134ff3c332f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1017fc-92df-445e-bea8-6658699eeb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Uploaded" ma:index="15" nillable="true" ma:displayName="Uploaded" ma:default="0" ma:format="Dropdown" ma:internalName="Uploaded">
      <xsd:simpleType>
        <xsd:restriction base="dms:Boolean"/>
      </xsd:simpleType>
    </xsd:element>
    <xsd:element name="Comment" ma:index="16" nillable="true" ma:displayName="Comment" ma:format="Dropdown" ma:internalName="Comment">
      <xsd:simpleType>
        <xsd:restriction base="dms:Text">
          <xsd:maxLength value="255"/>
        </xsd:restriction>
      </xsd:simpleType>
    </xsd:element>
    <xsd:element name="MediaServiceBillingMetadata" ma:index="17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de42cbc-566b-46c9-aea5-a71cdcd36d8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5CFFE6-7C97-4ABD-A102-0451C907C48F}">
  <ds:schemaRefs>
    <ds:schemaRef ds:uri="17d8fa40-3667-4042-b604-b9ffb9f5dd87"/>
    <ds:schemaRef ds:uri="8f8cc9cf-95e3-4160-8451-0be025984dc0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77DD690-81E9-40DF-8F83-68C0B98ECDF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DE15C9-EB9E-4B99-BEF9-CE5215C6E5C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514</Words>
  <Application>Microsoft Office PowerPoint</Application>
  <PresentationFormat>Widescreen</PresentationFormat>
  <Paragraphs>38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Aptos</vt:lpstr>
      <vt:lpstr>Aptos ExtraBold</vt:lpstr>
      <vt:lpstr>Aptos Light</vt:lpstr>
      <vt:lpstr>Arial</vt:lpstr>
      <vt:lpstr>Calibri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amelia.urbano.monteiro@gmail.com</dc:creator>
  <cp:lastModifiedBy>Alejandra Bize</cp:lastModifiedBy>
  <cp:revision>2</cp:revision>
  <dcterms:created xsi:type="dcterms:W3CDTF">2025-03-06T12:03:42Z</dcterms:created>
  <dcterms:modified xsi:type="dcterms:W3CDTF">2025-09-18T08:25:20Z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0x010100F9ED1CE8D2992644A18D4C08652A37E7</vt:lpwstr>
  </property>
  <property fmtid="{D5CDD505-2E9C-101B-9397-08002B2CF9AE}" pid="3" name="MediaServiceImageTags">
    <vt:lpwstr/>
  </property>
  <property fmtid="{D5CDD505-2E9C-101B-9397-08002B2CF9AE}" pid="4" name="MSIP_Label_2756dabd-1ab2-455c-ac5f-fbfcf45fdb51_SiteId">
    <vt:lpwstr>0f172980-1261-4323-ab7a-c89b472843d7</vt:lpwstr>
  </property>
  <property fmtid="{D5CDD505-2E9C-101B-9397-08002B2CF9AE}" pid="5" name="MSIP_Label_2756dabd-1ab2-455c-ac5f-fbfcf45fdb51_Tag">
    <vt:lpwstr>10, 0, 1, 1</vt:lpwstr>
  </property>
  <property fmtid="{D5CDD505-2E9C-101B-9397-08002B2CF9AE}" pid="6" name="MSIP_Label_2756dabd-1ab2-455c-ac5f-fbfcf45fdb51_Enabled">
    <vt:lpwstr>true</vt:lpwstr>
  </property>
  <property fmtid="{D5CDD505-2E9C-101B-9397-08002B2CF9AE}" pid="7" name="MSIP_Label_2756dabd-1ab2-455c-ac5f-fbfcf45fdb51_ContentBits">
    <vt:lpwstr>0</vt:lpwstr>
  </property>
  <property fmtid="{D5CDD505-2E9C-101B-9397-08002B2CF9AE}" pid="8" name="MSIP_Label_2756dabd-1ab2-455c-ac5f-fbfcf45fdb51_Name">
    <vt:lpwstr>2756dabd-1ab2-455c-ac5f-fbfcf45fdb51</vt:lpwstr>
  </property>
  <property fmtid="{D5CDD505-2E9C-101B-9397-08002B2CF9AE}" pid="9" name="MSIP_Label_2756dabd-1ab2-455c-ac5f-fbfcf45fdb51_Method">
    <vt:lpwstr>Privileged</vt:lpwstr>
  </property>
  <property fmtid="{D5CDD505-2E9C-101B-9397-08002B2CF9AE}" pid="10" name="MSIP_Label_2756dabd-1ab2-455c-ac5f-fbfcf45fdb51_SetDate">
    <vt:lpwstr>2025-09-03T13:57:41Z</vt:lpwstr>
  </property>
  <property fmtid="{D5CDD505-2E9C-101B-9397-08002B2CF9AE}" pid="11" name="MSIP_Label_2756dabd-1ab2-455c-ac5f-fbfcf45fdb51_ActionId">
    <vt:lpwstr>d0ac4b63-5311-4853-ad71-0a9b84fff424</vt:lpwstr>
  </property>
</Properties>
</file>